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8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6.xml" ContentType="application/vnd.openxmlformats-officedocument.presentationml.slide+xml"/>
  <Override PartName="/ppt/slides/slide9.xml" ContentType="application/vnd.openxmlformats-officedocument.presentationml.slide+xml"/>
  <Override PartName="/ppt/slides/slide7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65" r:id="rId2"/>
    <p:sldId id="334" r:id="rId3"/>
    <p:sldId id="345" r:id="rId4"/>
    <p:sldId id="338" r:id="rId5"/>
    <p:sldId id="339" r:id="rId6"/>
    <p:sldId id="340" r:id="rId7"/>
    <p:sldId id="342" r:id="rId8"/>
    <p:sldId id="341" r:id="rId9"/>
    <p:sldId id="344" r:id="rId10"/>
    <p:sldId id="343" r:id="rId11"/>
    <p:sldId id="278" r:id="rId12"/>
  </p:sldIdLst>
  <p:sldSz cx="9144000" cy="5143500" type="screen16x9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A455"/>
    <a:srgbClr val="FF000D"/>
    <a:srgbClr val="007EC6"/>
    <a:srgbClr val="005B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46" autoAdjust="0"/>
    <p:restoredTop sz="92494" autoAdjust="0"/>
  </p:normalViewPr>
  <p:slideViewPr>
    <p:cSldViewPr snapToGrid="0">
      <p:cViewPr varScale="1">
        <p:scale>
          <a:sx n="100" d="100"/>
          <a:sy n="100" d="100"/>
        </p:scale>
        <p:origin x="58" y="1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20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3488D4-32EA-4D19-BE4B-298E5F4007F8}" type="datetimeFigureOut">
              <a:rPr lang="sk-SK" smtClean="0"/>
              <a:t>3. 10. 2022</a:t>
            </a:fld>
            <a:endParaRPr lang="sk-S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0EDE8A-E6D5-48C1-8C30-3F85BDA2E3C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101798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Let me present how we can create a landscape in Nitra that will showcase solutions</a:t>
            </a:r>
            <a:r>
              <a:rPr lang="en-GB" baseline="0" dirty="0" smtClean="0"/>
              <a:t> to some of our pressing problems.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0EDE8A-E6D5-48C1-8C30-3F85BDA2E3CD}" type="slidenum">
              <a:rPr lang="sk-SK" smtClean="0"/>
              <a:t>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21231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sldNum"/>
          </p:nvPr>
        </p:nvSpPr>
        <p:spPr>
          <a:xfrm>
            <a:off x="8556840" y="4749840"/>
            <a:ext cx="548280" cy="393120"/>
          </a:xfrm>
          <a:prstGeom prst="rect">
            <a:avLst/>
          </a:prstGeom>
        </p:spPr>
        <p:txBody>
          <a:bodyPr tIns="91440" bIns="9144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fld id="{262B6715-EA79-472D-9561-FA66CDE95F0E}" type="slidenum">
              <a:rPr lang="en-GB" sz="1300" b="0" strike="noStrike" spc="-1">
                <a:solidFill>
                  <a:srgbClr val="000000"/>
                </a:solidFill>
                <a:latin typeface="Arial"/>
                <a:ea typeface="Arial"/>
              </a:rPr>
              <a:t>‹#›</a:t>
            </a:fld>
            <a:endParaRPr lang="en-GB" sz="1300" b="0" strike="noStrike" spc="-1">
              <a:latin typeface="Times New Roman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54;p33"/>
          <p:cNvPicPr/>
          <p:nvPr/>
        </p:nvPicPr>
        <p:blipFill>
          <a:blip r:embed="rId3"/>
          <a:stretch/>
        </p:blipFill>
        <p:spPr>
          <a:xfrm>
            <a:off x="7696080" y="190440"/>
            <a:ext cx="1228320" cy="540720"/>
          </a:xfrm>
          <a:prstGeom prst="rect">
            <a:avLst/>
          </a:prstGeom>
          <a:ln>
            <a:noFill/>
          </a:ln>
        </p:spPr>
      </p:pic>
      <p:sp>
        <p:nvSpPr>
          <p:cNvPr id="112" name="CustomShape 1"/>
          <p:cNvSpPr/>
          <p:nvPr/>
        </p:nvSpPr>
        <p:spPr>
          <a:xfrm>
            <a:off x="0" y="2000160"/>
            <a:ext cx="9143640" cy="1142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lvl="0" algn="ctr"/>
            <a:r>
              <a:rPr lang="en-US" sz="3600" dirty="0">
                <a:solidFill>
                  <a:prstClr val="black"/>
                </a:solidFill>
              </a:rPr>
              <a:t>Reversible Multifunctional Open-source Urban Landscape</a:t>
            </a:r>
            <a:r>
              <a:rPr lang="sk-SK" sz="3600" dirty="0">
                <a:solidFill>
                  <a:prstClr val="black"/>
                </a:solidFill>
              </a:rPr>
              <a:t> in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sk-SK" sz="3600" dirty="0">
                <a:solidFill>
                  <a:prstClr val="black"/>
                </a:solidFill>
              </a:rPr>
              <a:t>Nitra (</a:t>
            </a:r>
            <a:r>
              <a:rPr lang="en-US" sz="3600" dirty="0">
                <a:solidFill>
                  <a:prstClr val="black"/>
                </a:solidFill>
              </a:rPr>
              <a:t>Slovakia</a:t>
            </a:r>
            <a:r>
              <a:rPr lang="sk-SK" sz="3600" dirty="0" smtClean="0">
                <a:solidFill>
                  <a:prstClr val="black"/>
                </a:solidFill>
              </a:rPr>
              <a:t>)</a:t>
            </a:r>
            <a:r>
              <a:rPr lang="en-GB" sz="3600" dirty="0" smtClean="0">
                <a:solidFill>
                  <a:prstClr val="black"/>
                </a:solidFill>
              </a:rPr>
              <a:t> </a:t>
            </a:r>
            <a:r>
              <a:rPr lang="sk-SK" sz="3600" dirty="0" smtClean="0">
                <a:solidFill>
                  <a:prstClr val="black"/>
                </a:solidFill>
              </a:rPr>
              <a:t>– </a:t>
            </a:r>
            <a:r>
              <a:rPr lang="sk-SK" sz="3600" dirty="0" smtClean="0">
                <a:solidFill>
                  <a:prstClr val="black"/>
                </a:solidFill>
              </a:rPr>
              <a:t>VIS </a:t>
            </a:r>
            <a:r>
              <a:rPr lang="sk-SK" sz="3600" dirty="0" err="1">
                <a:solidFill>
                  <a:prstClr val="black"/>
                </a:solidFill>
              </a:rPr>
              <a:t>I</a:t>
            </a:r>
            <a:r>
              <a:rPr lang="sk-SK" sz="3600" dirty="0" err="1" smtClean="0">
                <a:solidFill>
                  <a:prstClr val="black"/>
                </a:solidFill>
              </a:rPr>
              <a:t>mplementation</a:t>
            </a:r>
            <a:r>
              <a:rPr lang="sk-SK" sz="3600" dirty="0" smtClean="0">
                <a:solidFill>
                  <a:prstClr val="black"/>
                </a:solidFill>
              </a:rPr>
              <a:t> </a:t>
            </a:r>
            <a:r>
              <a:rPr lang="sk-SK" sz="3600" dirty="0" err="1">
                <a:solidFill>
                  <a:prstClr val="black"/>
                </a:solidFill>
              </a:rPr>
              <a:t>P</a:t>
            </a:r>
            <a:r>
              <a:rPr lang="sk-SK" sz="3600" dirty="0" err="1" smtClean="0">
                <a:solidFill>
                  <a:prstClr val="black"/>
                </a:solidFill>
              </a:rPr>
              <a:t>lan</a:t>
            </a:r>
            <a:endParaRPr lang="sk-SK" sz="3600" dirty="0" smtClean="0">
              <a:solidFill>
                <a:prstClr val="black"/>
              </a:solidFill>
            </a:endParaRPr>
          </a:p>
          <a:p>
            <a:pPr lvl="0" algn="ctr"/>
            <a:endParaRPr lang="en-US" sz="3600" dirty="0">
              <a:solidFill>
                <a:prstClr val="black"/>
              </a:solidFill>
            </a:endParaRPr>
          </a:p>
          <a:p>
            <a:pPr lvl="0" algn="ctr"/>
            <a:r>
              <a:rPr lang="en-US" dirty="0">
                <a:solidFill>
                  <a:prstClr val="black"/>
                </a:solidFill>
              </a:rPr>
              <a:t>Katarína Melichová (SUA</a:t>
            </a:r>
            <a:r>
              <a:rPr lang="en-US" dirty="0" smtClean="0">
                <a:solidFill>
                  <a:prstClr val="black"/>
                </a:solidFill>
              </a:rPr>
              <a:t>)</a:t>
            </a:r>
          </a:p>
          <a:p>
            <a:pPr lvl="0" algn="ctr"/>
            <a:r>
              <a:rPr lang="sk-SK" dirty="0" smtClean="0">
                <a:solidFill>
                  <a:prstClr val="black"/>
                </a:solidFill>
              </a:rPr>
              <a:t>Jana </a:t>
            </a:r>
            <a:r>
              <a:rPr lang="sk-SK" dirty="0" err="1" smtClean="0">
                <a:solidFill>
                  <a:prstClr val="black"/>
                </a:solidFill>
              </a:rPr>
              <a:t>Popovicsová</a:t>
            </a:r>
            <a:r>
              <a:rPr lang="sk-SK" dirty="0" smtClean="0">
                <a:solidFill>
                  <a:prstClr val="black"/>
                </a:solidFill>
              </a:rPr>
              <a:t> (HIDE)</a:t>
            </a:r>
            <a:endParaRPr lang="en-US" dirty="0" smtClean="0">
              <a:solidFill>
                <a:prstClr val="black"/>
              </a:solidFill>
            </a:endParaRPr>
          </a:p>
          <a:p>
            <a:pPr lvl="0" algn="ctr"/>
            <a:r>
              <a:rPr lang="sk-SK" sz="1600" b="1" dirty="0" smtClean="0">
                <a:solidFill>
                  <a:prstClr val="black"/>
                </a:solidFill>
              </a:rPr>
              <a:t>WP 4</a:t>
            </a:r>
          </a:p>
          <a:p>
            <a:pPr lvl="0" algn="ctr"/>
            <a:r>
              <a:rPr lang="sk-SK" sz="1200" dirty="0" smtClean="0">
                <a:solidFill>
                  <a:prstClr val="black"/>
                </a:solidFill>
              </a:rPr>
              <a:t>IN-HABIT General </a:t>
            </a:r>
            <a:r>
              <a:rPr lang="sk-SK" sz="1200" dirty="0" err="1" smtClean="0">
                <a:solidFill>
                  <a:prstClr val="black"/>
                </a:solidFill>
              </a:rPr>
              <a:t>Assembly</a:t>
            </a:r>
            <a:r>
              <a:rPr lang="sk-SK" sz="1200" dirty="0" smtClean="0">
                <a:solidFill>
                  <a:prstClr val="black"/>
                </a:solidFill>
              </a:rPr>
              <a:t> </a:t>
            </a:r>
            <a:r>
              <a:rPr lang="sk-SK" sz="1200" dirty="0" smtClean="0">
                <a:solidFill>
                  <a:prstClr val="black"/>
                </a:solidFill>
              </a:rPr>
              <a:t>03</a:t>
            </a:r>
            <a:r>
              <a:rPr lang="sk-SK" sz="1200" dirty="0" smtClean="0">
                <a:solidFill>
                  <a:prstClr val="black"/>
                </a:solidFill>
              </a:rPr>
              <a:t>.10.202</a:t>
            </a:r>
            <a:r>
              <a:rPr lang="en-GB" sz="1200" dirty="0" smtClean="0">
                <a:solidFill>
                  <a:prstClr val="black"/>
                </a:solidFill>
              </a:rPr>
              <a:t>2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13" name="Google Shape;156;p33"/>
          <p:cNvPicPr/>
          <p:nvPr/>
        </p:nvPicPr>
        <p:blipFill>
          <a:blip r:embed="rId4"/>
          <a:stretch/>
        </p:blipFill>
        <p:spPr>
          <a:xfrm>
            <a:off x="247680" y="4543200"/>
            <a:ext cx="2352240" cy="492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099" y="210716"/>
            <a:ext cx="7507801" cy="4722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0125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CustomShape 1"/>
          <p:cNvSpPr/>
          <p:nvPr/>
        </p:nvSpPr>
        <p:spPr>
          <a:xfrm>
            <a:off x="0" y="4411800"/>
            <a:ext cx="9143640" cy="731520"/>
          </a:xfrm>
          <a:prstGeom prst="rect">
            <a:avLst/>
          </a:prstGeom>
          <a:solidFill>
            <a:srgbClr val="007EC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34" name="Google Shape;329;p46"/>
          <p:cNvPicPr/>
          <p:nvPr/>
        </p:nvPicPr>
        <p:blipFill>
          <a:blip r:embed="rId2"/>
          <a:stretch/>
        </p:blipFill>
        <p:spPr>
          <a:xfrm>
            <a:off x="247680" y="4530960"/>
            <a:ext cx="2352240" cy="492840"/>
          </a:xfrm>
          <a:prstGeom prst="rect">
            <a:avLst/>
          </a:prstGeom>
          <a:ln>
            <a:noFill/>
          </a:ln>
        </p:spPr>
      </p:pic>
      <p:sp>
        <p:nvSpPr>
          <p:cNvPr id="235" name="CustomShape 2"/>
          <p:cNvSpPr/>
          <p:nvPr/>
        </p:nvSpPr>
        <p:spPr>
          <a:xfrm>
            <a:off x="0" y="0"/>
            <a:ext cx="9143640" cy="924840"/>
          </a:xfrm>
          <a:prstGeom prst="rect">
            <a:avLst/>
          </a:prstGeom>
          <a:solidFill>
            <a:srgbClr val="007EC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36" name="Google Shape;331;p46"/>
          <p:cNvPicPr/>
          <p:nvPr/>
        </p:nvPicPr>
        <p:blipFill>
          <a:blip r:embed="rId3"/>
          <a:stretch/>
        </p:blipFill>
        <p:spPr>
          <a:xfrm>
            <a:off x="7696080" y="190440"/>
            <a:ext cx="1228320" cy="540720"/>
          </a:xfrm>
          <a:prstGeom prst="rect">
            <a:avLst/>
          </a:prstGeom>
          <a:ln>
            <a:noFill/>
          </a:ln>
        </p:spPr>
      </p:pic>
      <p:sp>
        <p:nvSpPr>
          <p:cNvPr id="237" name="CustomShape 3"/>
          <p:cNvSpPr/>
          <p:nvPr/>
        </p:nvSpPr>
        <p:spPr>
          <a:xfrm>
            <a:off x="0" y="2000160"/>
            <a:ext cx="9143640" cy="1142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-GB" sz="3700" b="0" strike="noStrike" spc="-1">
                <a:solidFill>
                  <a:srgbClr val="000000"/>
                </a:solidFill>
                <a:latin typeface="Libre Baskerville"/>
                <a:ea typeface="Libre Baskerville"/>
              </a:rPr>
              <a:t>Thank You</a:t>
            </a:r>
            <a:endParaRPr lang="en-GB" sz="37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CustomShape 1"/>
          <p:cNvSpPr/>
          <p:nvPr/>
        </p:nvSpPr>
        <p:spPr>
          <a:xfrm>
            <a:off x="0" y="4411800"/>
            <a:ext cx="9143640" cy="731520"/>
          </a:xfrm>
          <a:prstGeom prst="rect">
            <a:avLst/>
          </a:prstGeom>
          <a:solidFill>
            <a:srgbClr val="007EC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5" name="CustomShape 2"/>
          <p:cNvSpPr/>
          <p:nvPr/>
        </p:nvSpPr>
        <p:spPr>
          <a:xfrm>
            <a:off x="0" y="-36871"/>
            <a:ext cx="9143640" cy="924840"/>
          </a:xfrm>
          <a:prstGeom prst="rect">
            <a:avLst/>
          </a:prstGeom>
          <a:solidFill>
            <a:srgbClr val="007EC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34" name="Google Shape;329;p46"/>
          <p:cNvPicPr/>
          <p:nvPr/>
        </p:nvPicPr>
        <p:blipFill>
          <a:blip r:embed="rId2"/>
          <a:stretch/>
        </p:blipFill>
        <p:spPr>
          <a:xfrm>
            <a:off x="121480" y="4531140"/>
            <a:ext cx="2352240" cy="492840"/>
          </a:xfrm>
          <a:prstGeom prst="rect">
            <a:avLst/>
          </a:prstGeom>
          <a:ln>
            <a:noFill/>
          </a:ln>
        </p:spPr>
      </p:pic>
      <p:pic>
        <p:nvPicPr>
          <p:cNvPr id="236" name="Google Shape;331;p46"/>
          <p:cNvPicPr/>
          <p:nvPr/>
        </p:nvPicPr>
        <p:blipFill>
          <a:blip r:embed="rId3"/>
          <a:stretch/>
        </p:blipFill>
        <p:spPr>
          <a:xfrm>
            <a:off x="7696080" y="190440"/>
            <a:ext cx="1228320" cy="540720"/>
          </a:xfrm>
          <a:prstGeom prst="rect">
            <a:avLst/>
          </a:prstGeom>
          <a:ln>
            <a:noFill/>
          </a:ln>
        </p:spPr>
      </p:pic>
      <p:sp>
        <p:nvSpPr>
          <p:cNvPr id="6" name="CustomShape 3"/>
          <p:cNvSpPr/>
          <p:nvPr/>
        </p:nvSpPr>
        <p:spPr>
          <a:xfrm>
            <a:off x="2344992" y="28814"/>
            <a:ext cx="4879779" cy="79346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sk-SK" sz="2800" dirty="0" err="1" smtClean="0">
                <a:solidFill>
                  <a:schemeClr val="bg1"/>
                </a:solidFill>
              </a:rPr>
              <a:t>Current</a:t>
            </a:r>
            <a:r>
              <a:rPr lang="sk-SK" sz="2800" dirty="0" smtClean="0">
                <a:solidFill>
                  <a:schemeClr val="bg1"/>
                </a:solidFill>
              </a:rPr>
              <a:t> </a:t>
            </a:r>
            <a:r>
              <a:rPr lang="sk-SK" sz="2800" dirty="0" err="1" smtClean="0">
                <a:solidFill>
                  <a:schemeClr val="bg1"/>
                </a:solidFill>
              </a:rPr>
              <a:t>process</a:t>
            </a:r>
            <a:r>
              <a:rPr lang="sk-SK" sz="2800" dirty="0" smtClean="0">
                <a:solidFill>
                  <a:schemeClr val="bg1"/>
                </a:solidFill>
              </a:rPr>
              <a:t> and </a:t>
            </a:r>
            <a:r>
              <a:rPr lang="sk-SK" sz="2800" dirty="0" err="1" smtClean="0">
                <a:solidFill>
                  <a:schemeClr val="bg1"/>
                </a:solidFill>
              </a:rPr>
              <a:t>next</a:t>
            </a:r>
            <a:r>
              <a:rPr lang="sk-SK" sz="2800" dirty="0" smtClean="0">
                <a:solidFill>
                  <a:schemeClr val="bg1"/>
                </a:solidFill>
              </a:rPr>
              <a:t> </a:t>
            </a:r>
            <a:r>
              <a:rPr lang="sk-SK" sz="2800" dirty="0" err="1" smtClean="0">
                <a:solidFill>
                  <a:schemeClr val="bg1"/>
                </a:solidFill>
              </a:rPr>
              <a:t>steps</a:t>
            </a:r>
            <a:endParaRPr lang="en-US" sz="2800" b="1" spc="-1" dirty="0">
              <a:solidFill>
                <a:schemeClr val="bg1"/>
              </a:solidFill>
              <a:latin typeface="Libre Baskerville"/>
            </a:endParaRPr>
          </a:p>
        </p:txBody>
      </p:sp>
      <p:sp>
        <p:nvSpPr>
          <p:cNvPr id="8" name="CustomShape 2"/>
          <p:cNvSpPr/>
          <p:nvPr/>
        </p:nvSpPr>
        <p:spPr>
          <a:xfrm>
            <a:off x="0" y="1007309"/>
            <a:ext cx="9067800" cy="322374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noAutofit/>
          </a:bodyPr>
          <a:lstStyle/>
          <a:p>
            <a:pPr marL="177800">
              <a:spcAft>
                <a:spcPts val="1200"/>
              </a:spcAft>
            </a:pPr>
            <a:r>
              <a:rPr lang="en-GB" b="1" dirty="0" smtClean="0"/>
              <a:t>4.3 Co-deployment of VIS and 4.4 Co-management of VIS</a:t>
            </a:r>
          </a:p>
          <a:p>
            <a:pPr marL="449263" indent="-1778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600" dirty="0" smtClean="0"/>
              <a:t>Almost all VIS are separate „projects“</a:t>
            </a:r>
            <a:endParaRPr lang="en-GB" sz="1600" dirty="0" smtClean="0"/>
          </a:p>
          <a:p>
            <a:pPr marL="449263" indent="-1778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600" dirty="0" smtClean="0"/>
              <a:t>Co-deployment procedures will take form of tri- and bilateral cooperation agreements and lease agreements (currently being prepared), inviting experts to co-organise workshops and events, sharing resources, artist residencies, open calls and public competitions etc., with heavy involvement of volunteers</a:t>
            </a:r>
            <a:endParaRPr lang="sk-SK" sz="1600" dirty="0" smtClean="0"/>
          </a:p>
          <a:p>
            <a:pPr marL="449263" indent="-1778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k-SK" sz="1600" dirty="0" err="1" smtClean="0"/>
              <a:t>Technical</a:t>
            </a:r>
            <a:r>
              <a:rPr lang="sk-SK" sz="1600" dirty="0" smtClean="0"/>
              <a:t> </a:t>
            </a:r>
            <a:r>
              <a:rPr lang="sk-SK" sz="1600" dirty="0" err="1" smtClean="0"/>
              <a:t>documentation</a:t>
            </a:r>
            <a:r>
              <a:rPr lang="sk-SK" sz="1600" dirty="0" smtClean="0"/>
              <a:t> </a:t>
            </a:r>
            <a:r>
              <a:rPr lang="sk-SK" sz="1600" dirty="0" err="1" smtClean="0"/>
              <a:t>prepared</a:t>
            </a:r>
            <a:r>
              <a:rPr lang="sk-SK" sz="1600" dirty="0" smtClean="0"/>
              <a:t> in-</a:t>
            </a:r>
            <a:r>
              <a:rPr lang="sk-SK" sz="1600" dirty="0" err="1" smtClean="0"/>
              <a:t>house</a:t>
            </a:r>
            <a:r>
              <a:rPr lang="sk-SK" sz="1600" dirty="0" smtClean="0"/>
              <a:t> </a:t>
            </a:r>
            <a:r>
              <a:rPr lang="sk-SK" sz="1600" dirty="0" err="1" smtClean="0"/>
              <a:t>not</a:t>
            </a:r>
            <a:r>
              <a:rPr lang="sk-SK" sz="1600" dirty="0" smtClean="0"/>
              <a:t> </a:t>
            </a:r>
            <a:r>
              <a:rPr lang="sk-SK" sz="1600" dirty="0" err="1" smtClean="0"/>
              <a:t>subcontracted</a:t>
            </a:r>
            <a:endParaRPr lang="en-GB" sz="1600" dirty="0" smtClean="0"/>
          </a:p>
          <a:p>
            <a:pPr marL="449263" indent="-1778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600" dirty="0" smtClean="0"/>
              <a:t>Involvement of investors</a:t>
            </a:r>
            <a:r>
              <a:rPr lang="sk-SK" sz="1600" dirty="0" smtClean="0"/>
              <a:t> to </a:t>
            </a:r>
            <a:r>
              <a:rPr lang="sk-SK" sz="1600" dirty="0" err="1" smtClean="0"/>
              <a:t>co-manage</a:t>
            </a:r>
            <a:r>
              <a:rPr lang="sk-SK" sz="1600" dirty="0" smtClean="0"/>
              <a:t> </a:t>
            </a:r>
            <a:r>
              <a:rPr lang="sk-SK" sz="1600" dirty="0" err="1" smtClean="0"/>
              <a:t>several</a:t>
            </a:r>
            <a:r>
              <a:rPr lang="sk-SK" sz="1600" dirty="0" smtClean="0"/>
              <a:t> </a:t>
            </a:r>
            <a:r>
              <a:rPr lang="sk-SK" sz="1600" dirty="0" err="1" smtClean="0"/>
              <a:t>hard</a:t>
            </a:r>
            <a:r>
              <a:rPr lang="sk-SK" sz="1600" dirty="0" smtClean="0"/>
              <a:t> VIS</a:t>
            </a:r>
            <a:endParaRPr lang="en-GB" sz="1600" dirty="0" smtClean="0"/>
          </a:p>
          <a:p>
            <a:pPr marL="449263" indent="-1778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600" dirty="0" smtClean="0"/>
              <a:t>Several procurement procedures concluded (e.g. for plant material)</a:t>
            </a:r>
          </a:p>
          <a:p>
            <a:pPr marL="271463">
              <a:spcAft>
                <a:spcPts val="1200"/>
              </a:spcAft>
            </a:pPr>
            <a:endParaRPr lang="sk-SK" sz="1600" dirty="0" smtClean="0"/>
          </a:p>
          <a:p>
            <a:pPr marL="449263" indent="-1778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715963" indent="-1778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GB" i="1" dirty="0" smtClean="0"/>
          </a:p>
        </p:txBody>
      </p:sp>
    </p:spTree>
    <p:extLst>
      <p:ext uri="{BB962C8B-B14F-4D97-AF65-F5344CB8AC3E}">
        <p14:creationId xmlns:p14="http://schemas.microsoft.com/office/powerpoint/2010/main" val="295755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Katarína Melichová\Downloads\Timeline Data (1).pn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9" r="3205"/>
          <a:stretch/>
        </p:blipFill>
        <p:spPr bwMode="auto">
          <a:xfrm>
            <a:off x="182879" y="0"/>
            <a:ext cx="8801101" cy="51435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425569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h2020\IN HABIT\codesign\foto codesign\Mapa_zony_kody_riešenia-1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t="5572" r="937" b="755"/>
          <a:stretch/>
        </p:blipFill>
        <p:spPr bwMode="auto">
          <a:xfrm>
            <a:off x="331837" y="0"/>
            <a:ext cx="3554361" cy="507713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D:\h2020\IN HABIT\codesign\foto codesign\Mapa_zony_kody_riešenia-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508" y="0"/>
            <a:ext cx="3605982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532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h2020\IN HABIT\codesign\foto codesign\Mapa_zony_kody_riešenia-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41" y="0"/>
            <a:ext cx="4011562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C:\Users\KATARN~1\AppData\Local\Temp\Rar$DRa24668.3035\Mapa_zony_kody_riešenia (1)_page-0004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" t="701" r="937" b="631"/>
          <a:stretch/>
        </p:blipFill>
        <p:spPr bwMode="auto">
          <a:xfrm>
            <a:off x="4793225" y="0"/>
            <a:ext cx="3709220" cy="51435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74947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27" y="258490"/>
            <a:ext cx="8893746" cy="4626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6837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59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59096"/>
            <a:ext cx="9144000" cy="52025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63577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660" y="211052"/>
            <a:ext cx="7966164" cy="468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6585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971" y="0"/>
            <a:ext cx="681205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3246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0CCF6F2F253B8145BFA9C2D48E70B45F" ma:contentTypeVersion="10" ma:contentTypeDescription="Crear nuevo documento." ma:contentTypeScope="" ma:versionID="a73ca55c263c09d7464aba8c7db9b9de">
  <xsd:schema xmlns:xsd="http://www.w3.org/2001/XMLSchema" xmlns:xs="http://www.w3.org/2001/XMLSchema" xmlns:p="http://schemas.microsoft.com/office/2006/metadata/properties" xmlns:ns2="cff3884d-fabe-4a62-bd1a-0ac9b8a63a63" targetNamespace="http://schemas.microsoft.com/office/2006/metadata/properties" ma:root="true" ma:fieldsID="0f5081cc7714364166a6bf4eaa2d0f8b" ns2:_="">
    <xsd:import namespace="cff3884d-fabe-4a62-bd1a-0ac9b8a63a6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f3884d-fabe-4a62-bd1a-0ac9b8a63a6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0F88D92-3E51-41E5-9608-253B78395E23}"/>
</file>

<file path=customXml/itemProps2.xml><?xml version="1.0" encoding="utf-8"?>
<ds:datastoreItem xmlns:ds="http://schemas.openxmlformats.org/officeDocument/2006/customXml" ds:itemID="{3D327D5D-A702-412A-8850-CAD53B7EAD6D}"/>
</file>

<file path=customXml/itemProps3.xml><?xml version="1.0" encoding="utf-8"?>
<ds:datastoreItem xmlns:ds="http://schemas.openxmlformats.org/officeDocument/2006/customXml" ds:itemID="{4D8A96FF-286B-40EA-BD76-ADDBCD8B2B01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3196</TotalTime>
  <Words>148</Words>
  <Application>Microsoft Office PowerPoint</Application>
  <PresentationFormat>On-screen Show (16:9)</PresentationFormat>
  <Paragraphs>17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Calibri</vt:lpstr>
      <vt:lpstr>DejaVu Sans</vt:lpstr>
      <vt:lpstr>Libre Baskerville</vt:lpstr>
      <vt:lpstr>Symbol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Katarína Melichová</dc:creator>
  <dc:description/>
  <cp:lastModifiedBy>Katarína Melichová</cp:lastModifiedBy>
  <cp:revision>145</cp:revision>
  <dcterms:modified xsi:type="dcterms:W3CDTF">2022-10-03T12:06:50Z</dcterms:modified>
  <dc:language>en-GB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0x0101000CCF6F2F253B8145BFA9C2D48E70B45F</vt:lpwstr>
  </property>
</Properties>
</file>