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0"/>
  </p:notesMasterIdLst>
  <p:sldIdLst>
    <p:sldId id="286" r:id="rId2"/>
    <p:sldId id="305" r:id="rId3"/>
    <p:sldId id="309" r:id="rId4"/>
    <p:sldId id="310" r:id="rId5"/>
    <p:sldId id="311" r:id="rId6"/>
    <p:sldId id="312" r:id="rId7"/>
    <p:sldId id="288" r:id="rId8"/>
    <p:sldId id="25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6"/>
    <a:srgbClr val="35E595"/>
    <a:srgbClr val="EF4441"/>
    <a:srgbClr val="21496D"/>
    <a:srgbClr val="F9CB58"/>
    <a:srgbClr val="FF000D"/>
    <a:srgbClr val="F9A455"/>
    <a:srgbClr val="24ADEA"/>
    <a:srgbClr val="005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3CBD9-09F3-2049-8045-D4B0487D47C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29D3-D64A-994A-807D-EBD79B2916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8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8F45-94EC-F645-8922-1CC24A27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2C34B2F-4017-4BA2-833D-9955261E48D6}" type="datetime1">
              <a:rPr lang="it-IT" smtClean="0">
                <a:latin typeface="Nunito" pitchFamily="2" charset="77"/>
              </a:rPr>
              <a:t>04/10/2022</a:t>
            </a:fld>
            <a:endParaRPr lang="en-US">
              <a:latin typeface="Nunito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014F-4339-E440-803A-E138EED9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Nunito" pitchFamily="2" charset="77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C091E1A-D437-5641-91EB-A63B27F3F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E6405C42-4EEB-A640-8F10-366AB89CE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408" y="729000"/>
            <a:ext cx="865518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20278"/>
            <a:ext cx="9144000" cy="2454964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1C9F0BC-3CBA-471E-B5D1-5CEA5FE5D27F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129E2A-E741-1A4E-B711-4D9BFCB3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24400"/>
            <a:ext cx="9144000" cy="239587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20278"/>
            <a:ext cx="9144000" cy="2454964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73037A2-9F68-413A-A25F-04F96A861CB4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129E2A-E741-1A4E-B711-4D9BFCB3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24400"/>
            <a:ext cx="9144000" cy="239587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2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21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7F2B2F8-8AEF-474E-BC9C-55034F4197E0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21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0091716-D914-44CA-93C3-2AACCC129D0D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40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B4DF2FD-87CB-4577-B448-DFF8736482D6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35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2440C8F-7AFF-48E8-9197-9F430B6943E2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39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3E8A32-CE39-AA40-BAE0-4EBEF0A6F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1705" b="11086"/>
          <a:stretch/>
        </p:blipFill>
        <p:spPr>
          <a:xfrm>
            <a:off x="0" y="829339"/>
            <a:ext cx="12192000" cy="5294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21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FBFB7B9-C43F-4A5E-B966-E4BA703E2233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97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623E83-F252-6448-8924-AD4B64E06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1705" b="11086"/>
          <a:stretch/>
        </p:blipFill>
        <p:spPr>
          <a:xfrm>
            <a:off x="0" y="829339"/>
            <a:ext cx="12192000" cy="5294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47AAFDC-71A3-4BA3-8846-29590EE520A0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7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B1CE10-F706-E348-A5BF-F2CE290C1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1705" b="11086"/>
          <a:stretch/>
        </p:blipFill>
        <p:spPr>
          <a:xfrm>
            <a:off x="0" y="829339"/>
            <a:ext cx="12192000" cy="5294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EC5F9E-728A-45C5-B621-6F98D3329CA1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808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D08FD0-2605-B144-891D-C7E8E44CB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1705" b="11086"/>
          <a:stretch/>
        </p:blipFill>
        <p:spPr>
          <a:xfrm>
            <a:off x="0" y="829339"/>
            <a:ext cx="12192000" cy="5294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EDC6F2F-FDED-4E97-89CB-9E39E03AA12C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66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8F45-94EC-F645-8922-1CC24A27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30B77C4-C24F-4F61-B816-9BAC6B0076F9}" type="datetime1">
              <a:rPr lang="it-IT" smtClean="0">
                <a:latin typeface="Nunito" pitchFamily="2" charset="77"/>
              </a:rPr>
              <a:t>04/10/2022</a:t>
            </a:fld>
            <a:endParaRPr lang="en-US">
              <a:latin typeface="Nunito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014F-4339-E440-803A-E138EED9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Nunito" pitchFamily="2" charset="77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C091E1A-D437-5641-91EB-A63B27F3F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AD0D96-FA2F-1E49-A0B3-39388417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585891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4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6800" y="136800"/>
            <a:ext cx="1102093" cy="6876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32DA1C5-F56A-4FE6-A8C7-7F8282FB8761}" type="datetime1">
              <a:rPr lang="it-IT" smtClean="0"/>
              <a:t>04/10/2022</a:t>
            </a:fld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3CCEAEAB-226A-6A40-A025-1E1AA2D17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06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bg>
      <p:bgPr>
        <a:solidFill>
          <a:srgbClr val="24A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6430D51-C601-4FC2-887A-A177C8BE0E36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44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bg>
      <p:bgPr>
        <a:solidFill>
          <a:srgbClr val="F9C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FCAF950-E9B6-4B8B-83C5-4A7DF5D50E5E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9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bg>
      <p:bgPr>
        <a:solidFill>
          <a:srgbClr val="35E5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F850D35-1705-4524-962A-8336F0B7C4DB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769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bg>
      <p:bgPr>
        <a:solidFill>
          <a:srgbClr val="EF4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DE3F-EFDC-DD4A-A93F-4F1BC218F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30D9C46-B2AA-43F3-8319-78DD289909BA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99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C77E-CBEB-E743-AC46-676F65BB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400"/>
            <a:ext cx="9478617" cy="8662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361D-1B9F-7C4D-AD98-1711584D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246D7C-BD03-4E49-BFF6-A7F68B2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7D2BF8DB-EC5D-4A6A-BB1D-F97A286D4779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C41BC-610C-F149-BD4A-DC24A3A8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F502839-A4F9-8447-A926-AF79EBF96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E2C3A6-C6C8-AD4C-8DFD-CDD50537E329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CFE5BA9-34B6-5D43-9EC1-36B4B4AE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C5683F9-2DDB-234E-AEBF-A34BA96B4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C77E-CBEB-E743-AC46-676F65BB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400"/>
            <a:ext cx="9478617" cy="8662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361D-1B9F-7C4D-AD98-1711584D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246D7C-BD03-4E49-BFF6-A7F68B2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FB3DE86-5A8D-4BA9-A38E-7D3CA23333A1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C41BC-610C-F149-BD4A-DC24A3A8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F502839-A4F9-8447-A926-AF79EBF96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E2C3A6-C6C8-AD4C-8DFD-CDD50537E329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CFE5BA9-34B6-5D43-9EC1-36B4B4AE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C5683F9-2DDB-234E-AEBF-A34BA96B4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6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C77E-CBEB-E743-AC46-676F65BB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400"/>
            <a:ext cx="9478617" cy="8662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361D-1B9F-7C4D-AD98-1711584D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246D7C-BD03-4E49-BFF6-A7F68B2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19A51C9A-481F-474E-B57B-BADD91F20AA3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C41BC-610C-F149-BD4A-DC24A3A8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F502839-A4F9-8447-A926-AF79EBF96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E2C3A6-C6C8-AD4C-8DFD-CDD50537E329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CFE5BA9-34B6-5D43-9EC1-36B4B4AE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C5683F9-2DDB-234E-AEBF-A34BA96B4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0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C77E-CBEB-E743-AC46-676F65BB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400"/>
            <a:ext cx="9478617" cy="8662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361D-1B9F-7C4D-AD98-1711584D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246D7C-BD03-4E49-BFF6-A7F68B2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994B3E07-2BA4-45EC-83E6-37099F9EC908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C41BC-610C-F149-BD4A-DC24A3A8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F502839-A4F9-8447-A926-AF79EBF96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E2C3A6-C6C8-AD4C-8DFD-CDD50537E329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CFE5BA9-34B6-5D43-9EC1-36B4B4AE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C5683F9-2DDB-234E-AEBF-A34BA96B4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0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0724-C561-A643-B8A9-9A57DF58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A7F84-F1A7-FB42-8242-2221851B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62807-D92A-DC4B-AEA2-EFC4AEF2521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F646AE-3641-E94D-A704-9F02BA00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3922B59-C24C-EB49-AF73-3C4FA2547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F1A0D45-8767-6543-8B66-5CA4B85F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549E55AF-3767-4CCD-8E58-AB9809FAE86F}" type="datetime1">
              <a:rPr lang="it-IT" smtClean="0"/>
              <a:t>04/10/2022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E27B36-BBF9-854A-8305-E7477C7A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7F3A1524-EC69-2C4A-8F02-7B795E1E0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24A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79EBC11-45DF-5C45-B3E9-F1DF47DC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8408" y="729000"/>
            <a:ext cx="8655184" cy="5400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170F1C-E671-044D-A3C8-DDCEA3C2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ECF82D0-BA5C-4038-ADED-7E2C594BB736}" type="datetime1">
              <a:rPr lang="it-IT" smtClean="0">
                <a:latin typeface="Nunito" pitchFamily="2" charset="77"/>
              </a:rPr>
              <a:t>04/10/2022</a:t>
            </a:fld>
            <a:endParaRPr lang="en-US">
              <a:latin typeface="Nunito" pitchFamily="2" charset="77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153946-874E-C34D-ABC2-8B0C58E2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Nunito" pitchFamily="2" charset="77"/>
            </a:endParaRPr>
          </a:p>
        </p:txBody>
      </p:sp>
      <p:pic>
        <p:nvPicPr>
          <p:cNvPr id="13" name="Google Shape;92;p25">
            <a:extLst>
              <a:ext uri="{FF2B5EF4-FFF2-40B4-BE49-F238E27FC236}">
                <a16:creationId xmlns:a16="http://schemas.microsoft.com/office/drawing/2014/main" id="{0345B9ED-4E95-CD45-BE0F-87D1FC2DC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534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0724-C561-A643-B8A9-9A57DF58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A7F84-F1A7-FB42-8242-2221851B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62807-D92A-DC4B-AEA2-EFC4AEF2521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F646AE-3641-E94D-A704-9F02BA00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3922B59-C24C-EB49-AF73-3C4FA2547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F1A0D45-8767-6543-8B66-5CA4B85F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3BEA64C8-70A4-4E2F-ADA6-25991937A8B5}" type="datetime1">
              <a:rPr lang="it-IT" smtClean="0"/>
              <a:t>04/10/2022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E27B36-BBF9-854A-8305-E7477C7A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7F3A1524-EC69-2C4A-8F02-7B795E1E0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85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0724-C561-A643-B8A9-9A57DF58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A7F84-F1A7-FB42-8242-2221851B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62807-D92A-DC4B-AEA2-EFC4AEF2521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F646AE-3641-E94D-A704-9F02BA00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3922B59-C24C-EB49-AF73-3C4FA2547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F1A0D45-8767-6543-8B66-5CA4B85F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02847B19-3668-4FCF-9A33-8F1CAB3349C9}" type="datetime1">
              <a:rPr lang="it-IT" smtClean="0"/>
              <a:t>04/10/2022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E27B36-BBF9-854A-8305-E7477C7A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7F3A1524-EC69-2C4A-8F02-7B795E1E0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91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0724-C561-A643-B8A9-9A57DF58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A7F84-F1A7-FB42-8242-2221851B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62807-D92A-DC4B-AEA2-EFC4AEF2521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F646AE-3641-E94D-A704-9F02BA00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3922B59-C24C-EB49-AF73-3C4FA2547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F1A0D45-8767-6543-8B66-5CA4B85F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C715D78A-4900-4BA5-B08B-C96195B78FEC}" type="datetime1">
              <a:rPr lang="it-IT" smtClean="0"/>
              <a:t>04/10/2022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E27B36-BBF9-854A-8305-E7477C7A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7F3A1524-EC69-2C4A-8F02-7B795E1E0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4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541A-6ADE-7D42-B3C4-9A74947F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288"/>
            <a:ext cx="9478617" cy="82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439C-C18A-C14F-A0EB-6545655D9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24FCD-88D4-4D48-9C3A-A54DD74D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E10C41-498A-A84D-BBCD-3BD0061C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437902C6-E630-4A20-812F-1B3D849A7BAB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D9E1A3-44A6-2C4B-B304-9B005C25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80DB646-95A4-1144-816F-E467BC86F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AAA60B-6E38-654B-8738-4696D86DE86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0542F80-8F06-7F4C-9EF3-7E2BECFE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C0F318-ACB4-4B41-8CF6-C25BDC5385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541A-6ADE-7D42-B3C4-9A74947F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288"/>
            <a:ext cx="9478617" cy="82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439C-C18A-C14F-A0EB-6545655D9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24FCD-88D4-4D48-9C3A-A54DD74D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E10C41-498A-A84D-BBCD-3BD0061C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2052B3AD-5AC0-4353-8CF1-048A3627B800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D9E1A3-44A6-2C4B-B304-9B005C25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80DB646-95A4-1144-816F-E467BC86F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AAA60B-6E38-654B-8738-4696D86DE86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0542F80-8F06-7F4C-9EF3-7E2BECFE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C0F318-ACB4-4B41-8CF6-C25BDC5385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2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541A-6ADE-7D42-B3C4-9A74947F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288"/>
            <a:ext cx="9478617" cy="82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439C-C18A-C14F-A0EB-6545655D9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24FCD-88D4-4D48-9C3A-A54DD74D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E10C41-498A-A84D-BBCD-3BD0061C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3B1639EF-9E9C-4BD4-8D1D-269615FDD0E1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D9E1A3-44A6-2C4B-B304-9B005C25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80DB646-95A4-1144-816F-E467BC86F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AAA60B-6E38-654B-8738-4696D86DE86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0542F80-8F06-7F4C-9EF3-7E2BECFE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C0F318-ACB4-4B41-8CF6-C25BDC5385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541A-6ADE-7D42-B3C4-9A74947F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288"/>
            <a:ext cx="9478617" cy="82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439C-C18A-C14F-A0EB-6545655D9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24FCD-88D4-4D48-9C3A-A54DD74D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E10C41-498A-A84D-BBCD-3BD0061C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F5E27060-D832-41F6-9043-CBBED2927D20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D9E1A3-44A6-2C4B-B304-9B005C25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80DB646-95A4-1144-816F-E467BC86F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AAA60B-6E38-654B-8738-4696D86DE86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0542F80-8F06-7F4C-9EF3-7E2BECFE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C0F318-ACB4-4B41-8CF6-C25BDC5385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1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24FCD-88D4-4D48-9C3A-A54DD74D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47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289-3046-864A-A83C-3DC8D266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1199"/>
            <a:ext cx="10515600" cy="72948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497C-8E16-EF4B-9277-0F3596C3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51656"/>
            <a:ext cx="5157787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6561"/>
            <a:ext cx="5157787" cy="32331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82114-492C-894C-B281-BA8B2D84A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51656"/>
            <a:ext cx="5183188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D305F-DAFF-DF4E-88E9-52A331828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561"/>
            <a:ext cx="5183188" cy="32331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35ECB65C-4950-4C71-92A4-E6293C7DB9C3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79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289-3046-864A-A83C-3DC8D266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1199"/>
            <a:ext cx="10515600" cy="72948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497C-8E16-EF4B-9277-0F3596C3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51656"/>
            <a:ext cx="5157787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6561"/>
            <a:ext cx="5157787" cy="32331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82114-492C-894C-B281-BA8B2D84A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51656"/>
            <a:ext cx="5183188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D305F-DAFF-DF4E-88E9-52A331828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561"/>
            <a:ext cx="5183188" cy="32331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543DFFC9-81AD-4D09-837A-248FC18EF84B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5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F9C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C81E542-3012-A44C-93C6-20C7F1149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8408" y="729000"/>
            <a:ext cx="8655184" cy="5400000"/>
          </a:xfrm>
          <a:prstGeom prst="rect">
            <a:avLst/>
          </a:prstGeom>
        </p:spPr>
      </p:pic>
      <p:pic>
        <p:nvPicPr>
          <p:cNvPr id="13" name="Google Shape;92;p25">
            <a:extLst>
              <a:ext uri="{FF2B5EF4-FFF2-40B4-BE49-F238E27FC236}">
                <a16:creationId xmlns:a16="http://schemas.microsoft.com/office/drawing/2014/main" id="{0FC2298C-6867-0A46-B2BE-4C28B75B6A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114E05-69FD-8C42-9CE9-61DF8012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4B7D80-AA4C-4F97-BE18-BD7890A106A7}" type="datetime1">
              <a:rPr lang="it-IT" smtClean="0">
                <a:latin typeface="Nunito" pitchFamily="2" charset="77"/>
              </a:rPr>
              <a:t>04/10/2022</a:t>
            </a:fld>
            <a:endParaRPr lang="en-US">
              <a:latin typeface="Nunito" pitchFamily="2" charset="77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BD7CA69-891F-0341-A648-0E61D81C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959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289-3046-864A-A83C-3DC8D266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1199"/>
            <a:ext cx="10515600" cy="72948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497C-8E16-EF4B-9277-0F3596C3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51656"/>
            <a:ext cx="5157787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6561"/>
            <a:ext cx="5157787" cy="32331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82114-492C-894C-B281-BA8B2D84A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51656"/>
            <a:ext cx="5183188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D305F-DAFF-DF4E-88E9-52A331828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561"/>
            <a:ext cx="5183188" cy="32331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86F61318-7659-41F4-A0DA-A9DFEB42FDA9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4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289-3046-864A-A83C-3DC8D266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1199"/>
            <a:ext cx="10515600" cy="72948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497C-8E16-EF4B-9277-0F3596C3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51656"/>
            <a:ext cx="5157787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6561"/>
            <a:ext cx="5157787" cy="32331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82114-492C-894C-B281-BA8B2D84A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51656"/>
            <a:ext cx="5183188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D305F-DAFF-DF4E-88E9-52A331828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561"/>
            <a:ext cx="5183188" cy="32331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6195CD47-5B68-40FD-A8B3-A835AF40CC92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497C-8E16-EF4B-9277-0F3596C3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89917"/>
            <a:ext cx="11109106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21AFD00-E3E1-4544-86AC-E650AA06FDAC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2AA34B-A30A-384C-85BF-A62671416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202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2B328E8-FCDE-A34F-B893-E4D331D8A8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9346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7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497C-8E16-EF4B-9277-0F3596C3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89917"/>
            <a:ext cx="11109106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96252D0-E631-4977-B42D-9F8F390731FB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2AA34B-A30A-384C-85BF-A62671416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202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2B328E8-FCDE-A34F-B893-E4D331D8A8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9346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09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497C-8E16-EF4B-9277-0F3596C3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89917"/>
            <a:ext cx="11109106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D566155D-5E7C-4E83-9C65-DBBFB2D09D3F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2AA34B-A30A-384C-85BF-A62671416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202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2B328E8-FCDE-A34F-B893-E4D331D8A8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9346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9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F497C-8E16-EF4B-9277-0F3596C3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89917"/>
            <a:ext cx="11109106" cy="7294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0A740780-2076-4F14-BD18-A9B877AE5A6D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2AA34B-A30A-384C-85BF-A62671416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202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2B328E8-FCDE-A34F-B893-E4D331D8A8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93469" y="1884922"/>
            <a:ext cx="3255425" cy="43047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2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630D5B48-C433-42F6-9183-575CBF27DF9F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2AA34B-A30A-384C-85BF-A62671416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202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2B328E8-FCDE-A34F-B893-E4D331D8A8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9346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85F604B-7A32-074D-A476-7AD92BA94A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78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9202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3F59391-6BEF-FE43-AC53-F0A9392003E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9346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3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9274FCF1-BEDA-4495-A563-79C2E3FC99B9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2AA34B-A30A-384C-85BF-A62671416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202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2B328E8-FCDE-A34F-B893-E4D331D8A8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9346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85F604B-7A32-074D-A476-7AD92BA94A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78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9202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3F59391-6BEF-FE43-AC53-F0A9392003E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9346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37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4507CBF8-DDBE-479F-91A1-0AED62E3F2F3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2AA34B-A30A-384C-85BF-A62671416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202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2B328E8-FCDE-A34F-B893-E4D331D8A8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9346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85F604B-7A32-074D-A476-7AD92BA94A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78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9202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3F59391-6BEF-FE43-AC53-F0A9392003E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9346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2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7EDF1065-9DD5-46A5-A84D-A6F1AFAEFCDC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F2AA34B-A30A-384C-85BF-A626714162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202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2B328E8-FCDE-A34F-B893-E4D331D8A89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93469" y="3429000"/>
            <a:ext cx="3255425" cy="27606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85F604B-7A32-074D-A476-7AD92BA94A4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78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9202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3F59391-6BEF-FE43-AC53-F0A9392003E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93469" y="991088"/>
            <a:ext cx="3255425" cy="23131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35E5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857CA25-610F-3643-B5A2-5F9DA41FA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8408" y="729000"/>
            <a:ext cx="8655184" cy="5400000"/>
          </a:xfrm>
          <a:prstGeom prst="rect">
            <a:avLst/>
          </a:prstGeom>
        </p:spPr>
      </p:pic>
      <p:pic>
        <p:nvPicPr>
          <p:cNvPr id="13" name="Google Shape;92;p25">
            <a:extLst>
              <a:ext uri="{FF2B5EF4-FFF2-40B4-BE49-F238E27FC236}">
                <a16:creationId xmlns:a16="http://schemas.microsoft.com/office/drawing/2014/main" id="{D924AF38-270D-CC43-9F66-5E0E57FE81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182CAB3-ACAA-EF48-B473-1F6AECAE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3C7227F-C079-4B99-AE9C-C2504736C591}" type="datetime1">
              <a:rPr lang="it-IT" smtClean="0">
                <a:latin typeface="Nunito" pitchFamily="2" charset="77"/>
              </a:rPr>
              <a:t>04/10/2022</a:t>
            </a:fld>
            <a:endParaRPr lang="en-US">
              <a:latin typeface="Nunito" pitchFamily="2" charset="77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9F02768-58BE-574E-9B76-DFC58000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3502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85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863C020B-B0C4-4684-BE00-DAE8AFA0EA03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68B27A4-D6E9-C543-A2E5-A073B99910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453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C08CB54-0AAD-7642-B77D-423DFF8C6E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245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20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85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B6E2CF70-72A4-4356-8141-B418691670B2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68B27A4-D6E9-C543-A2E5-A073B99910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453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C08CB54-0AAD-7642-B77D-423DFF8C6E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245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2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85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AEB71373-A5C6-41A4-9F88-B50AEF82F4D2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68B27A4-D6E9-C543-A2E5-A073B99910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453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C08CB54-0AAD-7642-B77D-423DFF8C6E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245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7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D41A-4BF8-6E4B-993C-C819C10E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85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AB6DF488-CF8C-48FB-BBAC-02B031C47C60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68B27A4-D6E9-C543-A2E5-A073B99910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453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C08CB54-0AAD-7642-B77D-423DFF8C6E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2454" y="1474984"/>
            <a:ext cx="3255425" cy="4304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2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14012C4-4371-4ED0-B690-9C3EB60D749E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429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A610345-6DF3-1E44-ABBA-461D535AB5A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1429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3AB1DB-02E2-5446-9BB0-90F165E158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6413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D37646-8EF7-F147-BE9F-9BF698E45FB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86413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7F5A2B0-EE61-6C42-B37C-A137F459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26" y="148170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9DD64F-0BC6-0642-8042-BFC1EC6C6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734426" y="148170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F41A51-8143-2A46-B78F-23772854235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01626" y="353402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66E845-FB94-D94B-A454-0286336A86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34426" y="353402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000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64A54ECA-0E89-4610-B404-4623531236AB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429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A610345-6DF3-1E44-ABBA-461D535AB5A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1429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3AB1DB-02E2-5446-9BB0-90F165E158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6413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D37646-8EF7-F147-BE9F-9BF698E45FB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86413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7F5A2B0-EE61-6C42-B37C-A137F459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26" y="148170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9DD64F-0BC6-0642-8042-BFC1EC6C6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734426" y="148170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F41A51-8143-2A46-B78F-23772854235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01626" y="353402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66E845-FB94-D94B-A454-0286336A86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34426" y="353402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691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D2F60179-733C-44FD-8A0B-792CA122C13F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429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A610345-6DF3-1E44-ABBA-461D535AB5A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1429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3AB1DB-02E2-5446-9BB0-90F165E158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6413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D37646-8EF7-F147-BE9F-9BF698E45FB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86413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7F5A2B0-EE61-6C42-B37C-A137F459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26" y="148170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9DD64F-0BC6-0642-8042-BFC1EC6C6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734426" y="148170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F41A51-8143-2A46-B78F-23772854235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01626" y="353402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66E845-FB94-D94B-A454-0286336A86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34426" y="353402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246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85E4E6A8-719C-4473-9FEA-ADDF8D988B37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429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A610345-6DF3-1E44-ABBA-461D535AB5A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1429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3AB1DB-02E2-5446-9BB0-90F165E158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6413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D37646-8EF7-F147-BE9F-9BF698E45FB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86413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7F5A2B0-EE61-6C42-B37C-A137F459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26" y="148170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9DD64F-0BC6-0642-8042-BFC1EC6C6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734426" y="148170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F41A51-8143-2A46-B78F-23772854235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01626" y="353402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66E845-FB94-D94B-A454-0286336A86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34426" y="3534020"/>
            <a:ext cx="3325494" cy="1711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316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37E13533-AEB5-4CD7-8767-E349D99D2158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429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A610345-6DF3-1E44-ABBA-461D535AB5A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1429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3AB1DB-02E2-5446-9BB0-90F165E158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6413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D37646-8EF7-F147-BE9F-9BF698E45FB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86413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7F5A2B0-EE61-6C42-B37C-A137F459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26" y="148170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9DD64F-0BC6-0642-8042-BFC1EC6C6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734426" y="148170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F41A51-8143-2A46-B78F-23772854235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01626" y="353402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66E845-FB94-D94B-A454-0286336A86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34426" y="353402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755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AB330F8-E9F6-4D33-99C5-1F041F991894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429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A610345-6DF3-1E44-ABBA-461D535AB5A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1429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3AB1DB-02E2-5446-9BB0-90F165E158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6413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D37646-8EF7-F147-BE9F-9BF698E45FB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86413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7F5A2B0-EE61-6C42-B37C-A137F459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26" y="148170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9DD64F-0BC6-0642-8042-BFC1EC6C6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734426" y="148170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F41A51-8143-2A46-B78F-23772854235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01626" y="353402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66E845-FB94-D94B-A454-0286336A86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34426" y="353402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32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EF4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4DDB09-1915-A94B-BBDF-54DB8CF96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8408" y="729000"/>
            <a:ext cx="8655184" cy="5400000"/>
          </a:xfrm>
          <a:prstGeom prst="rect">
            <a:avLst/>
          </a:prstGeom>
        </p:spPr>
      </p:pic>
      <p:pic>
        <p:nvPicPr>
          <p:cNvPr id="13" name="Google Shape;92;p25">
            <a:extLst>
              <a:ext uri="{FF2B5EF4-FFF2-40B4-BE49-F238E27FC236}">
                <a16:creationId xmlns:a16="http://schemas.microsoft.com/office/drawing/2014/main" id="{81E13AE8-CE78-5041-A5D5-1EFCD0B93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7BA371-25DC-534F-B6E8-03CB386B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E9391D7-9702-43AD-AEA9-5A26BA9C7B36}" type="datetime1">
              <a:rPr lang="it-IT" smtClean="0">
                <a:latin typeface="Nunito" pitchFamily="2" charset="77"/>
              </a:rPr>
              <a:t>04/10/2022</a:t>
            </a:fld>
            <a:endParaRPr lang="en-US">
              <a:latin typeface="Nunito" pitchFamily="2" charset="77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C34A36B-980B-8D4E-85EB-6B1945DE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unito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6825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AEEAA992-E281-4653-804F-459783BDF2BE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429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A610345-6DF3-1E44-ABBA-461D535AB5A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1429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3AB1DB-02E2-5446-9BB0-90F165E158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6413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D37646-8EF7-F147-BE9F-9BF698E45FB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86413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7F5A2B0-EE61-6C42-B37C-A137F459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26" y="148170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9DD64F-0BC6-0642-8042-BFC1EC6C6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734426" y="148170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F41A51-8143-2A46-B78F-23772854235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01626" y="353402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66E845-FB94-D94B-A454-0286336A86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34426" y="353402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6580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80C07A-C628-424E-A0D1-69AAE314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1F70FDFD-01FF-4947-B7C3-62D496637B3D}" type="datetime1">
              <a:rPr lang="it-IT" smtClean="0"/>
              <a:t>04/10/2022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93C0A-3CE5-C848-8161-DBA3A264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34D3F6C-79EA-7340-BBE2-F72018638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6DBDCB-7E40-D642-9699-180CA17DF884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38AF3B-B492-9D4F-A6A6-35C29EA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F3C49FA-DE72-904A-90F8-FA92FECDF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EFDC5BC-236F-7249-9E8A-7A43F87A744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429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A610345-6DF3-1E44-ABBA-461D535AB5A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1429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3AB1DB-02E2-5446-9BB0-90F165E158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864134" y="148170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D37646-8EF7-F147-BE9F-9BF698E45FB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864134" y="3554340"/>
            <a:ext cx="2106611" cy="1711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7F5A2B0-EE61-6C42-B37C-A137F459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626" y="148170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9DD64F-0BC6-0642-8042-BFC1EC6C6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734426" y="148170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F41A51-8143-2A46-B78F-23772854235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01626" y="353402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266E845-FB94-D94B-A454-0286336A86C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34426" y="3534020"/>
            <a:ext cx="3325494" cy="1711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028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24FCD-88D4-4D48-9C3A-A54DD74D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0A4AAB8-3FFD-464C-8A70-870EFCCD02F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9" y="904240"/>
            <a:ext cx="3772851" cy="52854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70980E-D56B-D940-9355-1E8694C967D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8769ED-27D1-4308-B85B-08B1B284ED5A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AFA65-D7BB-1942-8A1C-CE564175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Google Shape;92;p25">
            <a:extLst>
              <a:ext uri="{FF2B5EF4-FFF2-40B4-BE49-F238E27FC236}">
                <a16:creationId xmlns:a16="http://schemas.microsoft.com/office/drawing/2014/main" id="{A6FC5DD4-630E-574F-8A68-10478084C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119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24FCD-88D4-4D48-9C3A-A54DD74D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0A4AAB8-3FFD-464C-8A70-870EFCCD02F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9" y="2722880"/>
            <a:ext cx="3772851" cy="3466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25A5A7-40E5-1247-8836-019A042D04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39789" y="668337"/>
            <a:ext cx="3772851" cy="195587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AD0C0-5EE1-7D43-B10A-341C5853A50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26C0EB8-727D-455D-8163-5CCB8A0F4F14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596A3B-CEB5-B147-A6C1-19EA5F09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Google Shape;92;p25">
            <a:extLst>
              <a:ext uri="{FF2B5EF4-FFF2-40B4-BE49-F238E27FC236}">
                <a16:creationId xmlns:a16="http://schemas.microsoft.com/office/drawing/2014/main" id="{A6DA056D-5D67-7044-B93C-62AC57969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4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4DEA-5528-C745-8972-CE3F1C26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6C0F86-EC1D-DD48-810F-155F4092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849085DE-6AF3-4863-9222-4C88A1BDC6DB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8E6917-1105-234A-9513-7C283B27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EF1B71CC-E2B8-7F4A-988C-776241FE7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10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4DEA-5528-C745-8972-CE3F1C2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04810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8DEDE25-C9B0-8D4F-B147-452ED7AC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998B76F-FE50-49EA-AAC9-BE6F1AB13BB5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2CFDD6-E6E2-3C4A-81C7-3A5C0599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E17A686-65B8-5C47-A130-3E1E389B3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DE0566-8DDC-5F4F-B6E3-36854BCD484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F3658F-7177-6940-945E-33D1B72D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F5DB18D-6FE6-D04B-9140-700D967EC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8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4DEA-5528-C745-8972-CE3F1C2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04810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8DEDE25-C9B0-8D4F-B147-452ED7AC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B142DEDE-77A6-4CD7-905E-B3489B1001EA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2CFDD6-E6E2-3C4A-81C7-3A5C0599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E17A686-65B8-5C47-A130-3E1E389B3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DE0566-8DDC-5F4F-B6E3-36854BCD484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F3658F-7177-6940-945E-33D1B72D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F5DB18D-6FE6-D04B-9140-700D967EC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9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4DEA-5528-C745-8972-CE3F1C2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04810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8DEDE25-C9B0-8D4F-B147-452ED7AC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907AA5AE-CA65-43E1-9389-8E54C49E0A33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2CFDD6-E6E2-3C4A-81C7-3A5C0599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E17A686-65B8-5C47-A130-3E1E389B3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DE0566-8DDC-5F4F-B6E3-36854BCD484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F3658F-7177-6940-945E-33D1B72D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F5DB18D-6FE6-D04B-9140-700D967EC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9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4DEA-5528-C745-8972-CE3F1C2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04810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8DEDE25-C9B0-8D4F-B147-452ED7AC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FC8028C-5D63-4930-9BB5-930B0DB6B644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2CFDD6-E6E2-3C4A-81C7-3A5C0599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E17A686-65B8-5C47-A130-3E1E389B3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DE0566-8DDC-5F4F-B6E3-36854BCD484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F3658F-7177-6940-945E-33D1B72D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F5DB18D-6FE6-D04B-9140-700D967EC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44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FA3AA5-C3CF-C940-8E74-FD807896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106781E2-3DE1-426A-A68E-8C88353C804A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572111-62EA-2544-B97C-4129F2C6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0DB7F2A-F1E3-2641-8426-48D592B8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C9F337-F41D-714C-9C7A-408F6D508AC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382427-CDDA-1949-9926-9F40E731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255E9E2-4D10-F345-A29A-949A13794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_Photo">
    <p:bg>
      <p:bgPr>
        <a:solidFill>
          <a:srgbClr val="EF4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E3015F-5ECA-3E4E-A641-12ACAAE0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4DDB09-1915-A94B-BBDF-54DB8CF96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8408" y="729000"/>
            <a:ext cx="8655184" cy="5400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FA9D0F5-1F2B-014A-B5A8-CA75BF4B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B01617B-69B6-40DD-B91E-60EDC30E86D8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73B25B7-8266-D949-83B4-2BE3894A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3" name="Google Shape;92;p25">
            <a:extLst>
              <a:ext uri="{FF2B5EF4-FFF2-40B4-BE49-F238E27FC236}">
                <a16:creationId xmlns:a16="http://schemas.microsoft.com/office/drawing/2014/main" id="{81E13AE8-CE78-5041-A5D5-1EFCD0B93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0532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FA3AA5-C3CF-C940-8E74-FD807896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1512AF99-552A-4313-A5D2-6665414F5FC9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572111-62EA-2544-B97C-4129F2C6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0DB7F2A-F1E3-2641-8426-48D592B8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C9F337-F41D-714C-9C7A-408F6D508AC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382427-CDDA-1949-9926-9F40E731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255E9E2-4D10-F345-A29A-949A13794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2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FA3AA5-C3CF-C940-8E74-FD807896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6241B245-5A8C-450A-982B-0D5D8A27E3A2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572111-62EA-2544-B97C-4129F2C6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0DB7F2A-F1E3-2641-8426-48D592B8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C9F337-F41D-714C-9C7A-408F6D508AC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382427-CDDA-1949-9926-9F40E731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255E9E2-4D10-F345-A29A-949A13794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3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FA3AA5-C3CF-C940-8E74-FD807896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3552A42D-D2FD-4680-94E7-113B16772559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572111-62EA-2544-B97C-4129F2C6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0DB7F2A-F1E3-2641-8426-48D592B8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C9F337-F41D-714C-9C7A-408F6D508AC3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382427-CDDA-1949-9926-9F40E731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255E9E2-4D10-F345-A29A-949A13794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C828CE-6737-454D-A143-CFBC8768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CF3F8B0-5351-4790-A81E-F8B67705D476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8F0A57-FF1B-0648-9072-9971F4AA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896DBB-2F7C-6544-92AF-24088780E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6E2BDA-9621-1145-9C42-F5678433A49A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24A98F3-D237-0F4E-9300-9A8A79D7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392BC6F-4803-1445-A1AE-0385F8AFE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6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C828CE-6737-454D-A143-CFBC8768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0CAEFDD2-0502-4437-9C91-17352B956855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8F0A57-FF1B-0648-9072-9971F4AA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896DBB-2F7C-6544-92AF-24088780E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6E2BDA-9621-1145-9C42-F5678433A49A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24A98F3-D237-0F4E-9300-9A8A79D7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392BC6F-4803-1445-A1AE-0385F8AFE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4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C828CE-6737-454D-A143-CFBC8768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A4418593-113D-4DA0-889E-33C6BB2D9693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8F0A57-FF1B-0648-9072-9971F4AA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896DBB-2F7C-6544-92AF-24088780E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6E2BDA-9621-1145-9C42-F5678433A49A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24A98F3-D237-0F4E-9300-9A8A79D7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392BC6F-4803-1445-A1AE-0385F8AFE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47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C828CE-6737-454D-A143-CFBC8768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87930281-CF20-4F19-9588-3B19CF8E6D42}" type="datetime1">
              <a:rPr lang="it-IT" smtClean="0"/>
              <a:t>04/10/2022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8F0A57-FF1B-0648-9072-9971F4AA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896DBB-2F7C-6544-92AF-24088780E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6E2BDA-9621-1145-9C42-F5678433A49A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24A98F3-D237-0F4E-9300-9A8A79D7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392BC6F-4803-1445-A1AE-0385F8AFE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51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71C3-BEB6-7544-8B6B-156E751C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3C8E-C589-A14D-8516-7D3BC37A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26B67-A661-8A42-A8E7-B40F68E07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4B17FA-2340-F14C-A402-FDEC3FE7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28A08D75-0716-4FF5-BFE9-18D61085F50A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030BEB-4872-6E48-970D-83324D6A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721CA7A-C772-D548-BC1D-1B57C4433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4395FA-E2B2-0B45-940E-CD4053A8CD0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9E32359-5678-3A4F-87AE-A15B39A6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2D91E83-1190-734C-8E13-778978899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96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71C3-BEB6-7544-8B6B-156E751C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3C8E-C589-A14D-8516-7D3BC37A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26B67-A661-8A42-A8E7-B40F68E07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4B17FA-2340-F14C-A402-FDEC3FE7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7A5B36F2-5220-453E-9DD4-3A79388FBAA0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030BEB-4872-6E48-970D-83324D6A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721CA7A-C772-D548-BC1D-1B57C4433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4395FA-E2B2-0B45-940E-CD4053A8CD0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9E32359-5678-3A4F-87AE-A15B39A6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2D91E83-1190-734C-8E13-778978899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75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71C3-BEB6-7544-8B6B-156E751C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3C8E-C589-A14D-8516-7D3BC37A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26B67-A661-8A42-A8E7-B40F68E07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4B17FA-2340-F14C-A402-FDEC3FE7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A6A1DED6-C5BA-418D-9CF8-208B3607A9AD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030BEB-4872-6E48-970D-83324D6A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721CA7A-C772-D548-BC1D-1B57C4433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4395FA-E2B2-0B45-940E-CD4053A8CD0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9E32359-5678-3A4F-87AE-A15B39A6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2D91E83-1190-734C-8E13-778978899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0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20278"/>
            <a:ext cx="9144000" cy="2454964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D8502AD-5725-4200-8177-EE3E9A638197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129E2A-E741-1A4E-B711-4D9BFCB3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24400"/>
            <a:ext cx="9144000" cy="239587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81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71C3-BEB6-7544-8B6B-156E751C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3C8E-C589-A14D-8516-7D3BC37A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26B67-A661-8A42-A8E7-B40F68E07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4B17FA-2340-F14C-A402-FDEC3FE7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5689584F-E7BA-4CA2-B198-773911239DC5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030BEB-4872-6E48-970D-83324D6A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721CA7A-C772-D548-BC1D-1B57C4433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4395FA-E2B2-0B45-940E-CD4053A8CD0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9E32359-5678-3A4F-87AE-A15B39A6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2D91E83-1190-734C-8E13-778978899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6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00EF-FC5B-2D43-9E12-ECBDEAC4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CEBF-9617-1C41-A2C9-FC0F128CB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6BBEF-571E-A04C-ACC0-586EB65A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F5FB2-35ED-D648-9DE5-CCC583E4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C92BF64F-9F58-42CC-9C17-292692CB6514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D8049B-B622-7F4D-93D8-5F48E4FF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BDEB2AF-ECE0-7441-A515-10E3604BA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AA722-ADEA-5144-BE9D-18CB6A1A848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AE4E43F-9AEF-6F4E-8A2A-DF892FA1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3D445DA-7398-4649-B006-B7A5725C8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42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00EF-FC5B-2D43-9E12-ECBDEAC4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CEBF-9617-1C41-A2C9-FC0F128CB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6BBEF-571E-A04C-ACC0-586EB65A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F5FB2-35ED-D648-9DE5-CCC583E4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9B070D2-4CF6-4045-958F-1ED5CF8BA8D0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D8049B-B622-7F4D-93D8-5F48E4FF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BDEB2AF-ECE0-7441-A515-10E3604BA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AA722-ADEA-5144-BE9D-18CB6A1A848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AE4E43F-9AEF-6F4E-8A2A-DF892FA1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3D445DA-7398-4649-B006-B7A5725C8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349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00EF-FC5B-2D43-9E12-ECBDEAC4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CEBF-9617-1C41-A2C9-FC0F128CB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6BBEF-571E-A04C-ACC0-586EB65A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F5FB2-35ED-D648-9DE5-CCC583E4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8ED44128-AF2C-415B-8FFB-42CA78F16F46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D8049B-B622-7F4D-93D8-5F48E4FF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BDEB2AF-ECE0-7441-A515-10E3604BA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AA722-ADEA-5144-BE9D-18CB6A1A848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AE4E43F-9AEF-6F4E-8A2A-DF892FA1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3D445DA-7398-4649-B006-B7A5725C8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966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00EF-FC5B-2D43-9E12-ECBDEAC4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CEBF-9617-1C41-A2C9-FC0F128CB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6BBEF-571E-A04C-ACC0-586EB65A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F5FB2-35ED-D648-9DE5-CCC583E4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2DBE61EB-DD24-410E-944B-233ECB1E9047}" type="datetime1">
              <a:rPr lang="it-IT" smtClean="0"/>
              <a:t>04/10/2022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D8049B-B622-7F4D-93D8-5F48E4FF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BDEB2AF-ECE0-7441-A515-10E3604BA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AA722-ADEA-5144-BE9D-18CB6A1A848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AE4E43F-9AEF-6F4E-8A2A-DF892FA1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3D445DA-7398-4649-B006-B7A5725C8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83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F4C4-0BFC-4541-9776-EE205DFB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620"/>
            <a:ext cx="9478617" cy="69906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FF16B-20BE-E046-8740-D3C2A496A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C4EB15-FF8C-CD48-976F-30902640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8BFE7C3B-8D10-491E-A0F4-626FEB8A3653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1761C4-B807-D148-86A4-26D2F866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AE945246-3D8E-A44E-9754-06FC083E7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F656E-CBB5-CF44-936F-C5008620B93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A3CE11-D150-1A4C-9800-FCF56D96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C9C591-D6CB-4345-B298-D6DF12859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541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F4C4-0BFC-4541-9776-EE205DFB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620"/>
            <a:ext cx="9478617" cy="69906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FF16B-20BE-E046-8740-D3C2A496A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C4EB15-FF8C-CD48-976F-30902640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95AB064B-30BD-4562-97A3-2610B2694BE6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1761C4-B807-D148-86A4-26D2F866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AE945246-3D8E-A44E-9754-06FC083E7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F656E-CBB5-CF44-936F-C5008620B93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A3CE11-D150-1A4C-9800-FCF56D96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C9C591-D6CB-4345-B298-D6DF12859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30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F4C4-0BFC-4541-9776-EE205DFB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620"/>
            <a:ext cx="9478617" cy="69906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FF16B-20BE-E046-8740-D3C2A496A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C4EB15-FF8C-CD48-976F-30902640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ED91E59-B95C-4D07-8E5E-F6CAD83253B0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1761C4-B807-D148-86A4-26D2F866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AE945246-3D8E-A44E-9754-06FC083E7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F656E-CBB5-CF44-936F-C5008620B93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A3CE11-D150-1A4C-9800-FCF56D96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C9C591-D6CB-4345-B298-D6DF12859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5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F4C4-0BFC-4541-9776-EE205DFB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620"/>
            <a:ext cx="9478617" cy="69906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FF16B-20BE-E046-8740-D3C2A496A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C4EB15-FF8C-CD48-976F-30902640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370066DD-9B7A-4EEE-9AD0-B6277548B8A6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1761C4-B807-D148-86A4-26D2F866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AE945246-3D8E-A44E-9754-06FC083E7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F656E-CBB5-CF44-936F-C5008620B931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A3CE11-D150-1A4C-9800-FCF56D96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C9C591-D6CB-4345-B298-D6DF12859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4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BBEB1-A819-074F-BF67-85EAA502F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1619"/>
            <a:ext cx="2628900" cy="518534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EB4C-CCA4-1440-B59A-C680D2457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1619"/>
            <a:ext cx="7734300" cy="518534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BE74DB-2450-B140-8C4D-3070CB4C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271066CB-F64D-4B3C-AEAC-CD20B240777D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3C8AAE-5FEF-B24F-BC45-5BDB8648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B5FFF420-CF17-B640-8729-5DB24F849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CBF80-B233-864C-AD1F-C93BE9FC6EE2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273A3F-7CC0-B94D-83C3-6AD2BFF9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5BB1379-A554-6648-8C2E-2DC3F4193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4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729CA-3C01-9D42-970F-EE9D3E0EDD50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08147-9577-F046-86D6-914E1B203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20278"/>
            <a:ext cx="9144000" cy="2454964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2360-157A-714C-9D0F-71E6A56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BF3C38A-41FF-CA45-AE0C-81EBF8136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0EFC9A-1B43-284A-B732-C303A4F1070B}"/>
              </a:ext>
            </a:extLst>
          </p:cNvPr>
          <p:cNvSpPr/>
          <p:nvPr userDrawn="1"/>
        </p:nvSpPr>
        <p:spPr>
          <a:xfrm>
            <a:off x="0" y="6117021"/>
            <a:ext cx="12192000" cy="746234"/>
          </a:xfrm>
          <a:prstGeom prst="rect">
            <a:avLst/>
          </a:prstGeom>
          <a:solidFill>
            <a:srgbClr val="24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2A5A09F-FE7D-9542-BBFC-E0ACEC52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3758D3D-D4A8-40FA-8D19-3AE681A5FF45}" type="datetime1">
              <a:rPr lang="it-IT" smtClean="0">
                <a:solidFill>
                  <a:schemeClr val="bg1"/>
                </a:solidFill>
              </a:rPr>
              <a:t>04/10/2022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8B81F5-BEB1-0243-B3D6-5824B65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Google Shape;92;p25">
            <a:extLst>
              <a:ext uri="{FF2B5EF4-FFF2-40B4-BE49-F238E27FC236}">
                <a16:creationId xmlns:a16="http://schemas.microsoft.com/office/drawing/2014/main" id="{E73410B6-0CB2-7E43-A6EE-E513B8864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00" y="6354000"/>
            <a:ext cx="1712599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129E2A-E741-1A4E-B711-4D9BFCB3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24400"/>
            <a:ext cx="9144000" cy="239587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BBEB1-A819-074F-BF67-85EAA502F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1619"/>
            <a:ext cx="2628900" cy="518534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EB4C-CCA4-1440-B59A-C680D2457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1619"/>
            <a:ext cx="7734300" cy="518534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BE74DB-2450-B140-8C4D-3070CB4C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7E0B9D53-2258-4867-8D4A-C3917CDC3AF2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3C8AAE-5FEF-B24F-BC45-5BDB8648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B5FFF420-CF17-B640-8729-5DB24F849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CBF80-B233-864C-AD1F-C93BE9FC6EE2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F9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273A3F-7CC0-B94D-83C3-6AD2BFF9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5BB1379-A554-6648-8C2E-2DC3F4193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0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BBEB1-A819-074F-BF67-85EAA502F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1619"/>
            <a:ext cx="2628900" cy="518534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EB4C-CCA4-1440-B59A-C680D2457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1619"/>
            <a:ext cx="7734300" cy="518534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BE74DB-2450-B140-8C4D-3070CB4C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E798E347-FC5D-496E-80B2-5F3138DBC802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3C8AAE-5FEF-B24F-BC45-5BDB8648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B5FFF420-CF17-B640-8729-5DB24F849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CBF80-B233-864C-AD1F-C93BE9FC6EE2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EF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273A3F-7CC0-B94D-83C3-6AD2BFF9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5BB1379-A554-6648-8C2E-2DC3F4193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049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BBEB1-A819-074F-BF67-85EAA502F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1619"/>
            <a:ext cx="2628900" cy="518534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EB4C-CCA4-1440-B59A-C680D2457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1619"/>
            <a:ext cx="7734300" cy="518534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BE74DB-2450-B140-8C4D-3070CB4C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fld id="{8E3F2B6A-2D9C-46D0-BC42-84EEAB127577}" type="datetime1">
              <a:rPr lang="it-IT" smtClean="0"/>
              <a:t>04/10/2022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3C8AAE-5FEF-B24F-BC45-5BDB8648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175" y="635635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B5FFF420-CF17-B640-8729-5DB24F849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5" y="6355179"/>
            <a:ext cx="1716694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CBF80-B233-864C-AD1F-C93BE9FC6EE2}"/>
              </a:ext>
            </a:extLst>
          </p:cNvPr>
          <p:cNvSpPr/>
          <p:nvPr userDrawn="1"/>
        </p:nvSpPr>
        <p:spPr>
          <a:xfrm>
            <a:off x="0" y="1"/>
            <a:ext cx="12192000" cy="824400"/>
          </a:xfrm>
          <a:prstGeom prst="rect">
            <a:avLst/>
          </a:prstGeom>
          <a:solidFill>
            <a:srgbClr val="35E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273A3F-7CC0-B94D-83C3-6AD2BFF9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625" y="313248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5BB1379-A554-6648-8C2E-2DC3F4193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6800" y="136800"/>
            <a:ext cx="1102094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051D6-627D-B44B-A1C1-62198E74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8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TITLES HERE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316D0-DC5F-8D44-A0F7-3982B4925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DBA83-2FAA-7241-B929-3D07FFA5F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fld id="{B19514C3-E75C-4EE4-9556-CCCA9271DAD2}" type="datetime1">
              <a:rPr lang="it-IT" smtClean="0">
                <a:latin typeface="Nunito" pitchFamily="2" charset="77"/>
              </a:rPr>
              <a:t>04/10/2022</a:t>
            </a:fld>
            <a:endParaRPr lang="en-US">
              <a:latin typeface="Nunito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281CD-14EE-4B48-9ADC-7328FC0C3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endParaRPr lang="en-US">
              <a:latin typeface="Nunito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0476D-0BFB-D344-875C-8268F4C6A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77"/>
              </a:defRPr>
            </a:lvl1pPr>
          </a:lstStyle>
          <a:p>
            <a:fld id="{E72D6A15-C965-8240-B0BA-B6125D9AD7FD}" type="slidenum">
              <a:rPr lang="en-US" smtClean="0"/>
              <a:pPr/>
              <a:t>‹N›</a:t>
            </a:fld>
            <a:endParaRPr lang="en-US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48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814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649" r:id="rId8"/>
    <p:sldLayoutId id="2147483815" r:id="rId9"/>
    <p:sldLayoutId id="2147483816" r:id="rId10"/>
    <p:sldLayoutId id="2147483817" r:id="rId11"/>
    <p:sldLayoutId id="2147483727" r:id="rId12"/>
    <p:sldLayoutId id="2147483728" r:id="rId13"/>
    <p:sldLayoutId id="2147483729" r:id="rId14"/>
    <p:sldLayoutId id="2147483730" r:id="rId15"/>
    <p:sldLayoutId id="2147483818" r:id="rId16"/>
    <p:sldLayoutId id="2147483819" r:id="rId17"/>
    <p:sldLayoutId id="2147483820" r:id="rId18"/>
    <p:sldLayoutId id="2147483821" r:id="rId19"/>
    <p:sldLayoutId id="2147483731" r:id="rId20"/>
    <p:sldLayoutId id="2147483732" r:id="rId21"/>
    <p:sldLayoutId id="2147483734" r:id="rId22"/>
    <p:sldLayoutId id="2147483735" r:id="rId23"/>
    <p:sldLayoutId id="2147483736" r:id="rId24"/>
    <p:sldLayoutId id="2147483650" r:id="rId25"/>
    <p:sldLayoutId id="2147483763" r:id="rId26"/>
    <p:sldLayoutId id="2147483764" r:id="rId27"/>
    <p:sldLayoutId id="2147483765" r:id="rId28"/>
    <p:sldLayoutId id="2147483651" r:id="rId29"/>
    <p:sldLayoutId id="2147483766" r:id="rId30"/>
    <p:sldLayoutId id="2147483767" r:id="rId31"/>
    <p:sldLayoutId id="2147483768" r:id="rId32"/>
    <p:sldLayoutId id="2147483652" r:id="rId33"/>
    <p:sldLayoutId id="2147483769" r:id="rId34"/>
    <p:sldLayoutId id="2147483770" r:id="rId35"/>
    <p:sldLayoutId id="2147483771" r:id="rId36"/>
    <p:sldLayoutId id="2147483660" r:id="rId37"/>
    <p:sldLayoutId id="2147483653" r:id="rId38"/>
    <p:sldLayoutId id="2147483772" r:id="rId39"/>
    <p:sldLayoutId id="2147483773" r:id="rId40"/>
    <p:sldLayoutId id="2147483774" r:id="rId41"/>
    <p:sldLayoutId id="2147483737" r:id="rId42"/>
    <p:sldLayoutId id="2147483775" r:id="rId43"/>
    <p:sldLayoutId id="2147483776" r:id="rId44"/>
    <p:sldLayoutId id="2147483777" r:id="rId45"/>
    <p:sldLayoutId id="2147483738" r:id="rId46"/>
    <p:sldLayoutId id="2147483778" r:id="rId47"/>
    <p:sldLayoutId id="2147483779" r:id="rId48"/>
    <p:sldLayoutId id="2147483780" r:id="rId49"/>
    <p:sldLayoutId id="2147483739" r:id="rId50"/>
    <p:sldLayoutId id="2147483781" r:id="rId51"/>
    <p:sldLayoutId id="2147483782" r:id="rId52"/>
    <p:sldLayoutId id="2147483783" r:id="rId53"/>
    <p:sldLayoutId id="2147483740" r:id="rId54"/>
    <p:sldLayoutId id="2147483784" r:id="rId55"/>
    <p:sldLayoutId id="2147483785" r:id="rId56"/>
    <p:sldLayoutId id="2147483786" r:id="rId57"/>
    <p:sldLayoutId id="2147483741" r:id="rId58"/>
    <p:sldLayoutId id="2147483787" r:id="rId59"/>
    <p:sldLayoutId id="2147483788" r:id="rId60"/>
    <p:sldLayoutId id="2147483789" r:id="rId61"/>
    <p:sldLayoutId id="2147483742" r:id="rId62"/>
    <p:sldLayoutId id="2147483743" r:id="rId63"/>
    <p:sldLayoutId id="2147483654" r:id="rId64"/>
    <p:sldLayoutId id="2147483662" r:id="rId65"/>
    <p:sldLayoutId id="2147483790" r:id="rId66"/>
    <p:sldLayoutId id="2147483791" r:id="rId67"/>
    <p:sldLayoutId id="2147483792" r:id="rId68"/>
    <p:sldLayoutId id="2147483655" r:id="rId69"/>
    <p:sldLayoutId id="2147483793" r:id="rId70"/>
    <p:sldLayoutId id="2147483794" r:id="rId71"/>
    <p:sldLayoutId id="2147483795" r:id="rId72"/>
    <p:sldLayoutId id="2147483663" r:id="rId73"/>
    <p:sldLayoutId id="2147483796" r:id="rId74"/>
    <p:sldLayoutId id="2147483797" r:id="rId75"/>
    <p:sldLayoutId id="2147483798" r:id="rId76"/>
    <p:sldLayoutId id="2147483656" r:id="rId77"/>
    <p:sldLayoutId id="2147483799" r:id="rId78"/>
    <p:sldLayoutId id="2147483800" r:id="rId79"/>
    <p:sldLayoutId id="2147483801" r:id="rId80"/>
    <p:sldLayoutId id="2147483657" r:id="rId81"/>
    <p:sldLayoutId id="2147483802" r:id="rId82"/>
    <p:sldLayoutId id="2147483803" r:id="rId83"/>
    <p:sldLayoutId id="2147483804" r:id="rId84"/>
    <p:sldLayoutId id="2147483658" r:id="rId85"/>
    <p:sldLayoutId id="2147483805" r:id="rId86"/>
    <p:sldLayoutId id="2147483806" r:id="rId87"/>
    <p:sldLayoutId id="2147483807" r:id="rId88"/>
    <p:sldLayoutId id="2147483659" r:id="rId89"/>
    <p:sldLayoutId id="2147483811" r:id="rId90"/>
    <p:sldLayoutId id="2147483812" r:id="rId91"/>
    <p:sldLayoutId id="2147483813" r:id="rId9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21496D"/>
          </a:solidFill>
          <a:latin typeface="Nunito" pitchFamily="2" charset="77"/>
          <a:ea typeface="Baskerville" panose="02020502070401020303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21496D"/>
          </a:solidFill>
          <a:latin typeface="Nunito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1496D"/>
          </a:solidFill>
          <a:latin typeface="Nunito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496D"/>
          </a:solidFill>
          <a:latin typeface="Nunito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496D"/>
          </a:solidFill>
          <a:latin typeface="Nunito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496D"/>
          </a:solidFill>
          <a:latin typeface="Nunito" pitchFamily="2" charset="77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EC449-C788-42C5-9BBB-66684124B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2225675"/>
            <a:ext cx="9144000" cy="2387600"/>
          </a:xfrm>
        </p:spPr>
        <p:txBody>
          <a:bodyPr>
            <a:normAutofit/>
          </a:bodyPr>
          <a:lstStyle/>
          <a:p>
            <a:r>
              <a:rPr lang="en-GB" sz="6000" dirty="0"/>
              <a:t>Emerging lessons and recommendations</a:t>
            </a:r>
            <a:br>
              <a:rPr lang="en-GB" sz="4400" dirty="0"/>
            </a:br>
            <a:endParaRPr lang="en-GB" sz="4400" b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9317F2-2162-48AF-AD04-65A3A23D6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173"/>
            <a:ext cx="9144000" cy="1655762"/>
          </a:xfrm>
        </p:spPr>
        <p:txBody>
          <a:bodyPr>
            <a:normAutofit/>
          </a:bodyPr>
          <a:lstStyle/>
          <a:p>
            <a:r>
              <a:rPr lang="it-IT" sz="2400" dirty="0"/>
              <a:t>General Assembly</a:t>
            </a:r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1C0B83-B5CD-418C-B678-282CFAFE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04</a:t>
            </a:r>
            <a:r>
              <a:rPr lang="it-IT" dirty="0">
                <a:solidFill>
                  <a:schemeClr val="bg1"/>
                </a:solidFill>
              </a:rPr>
              <a:t>/10/2022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0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DCF6B-1615-F34B-AC56-FA2A33A9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185"/>
            <a:ext cx="10515600" cy="869722"/>
          </a:xfrm>
        </p:spPr>
        <p:txBody>
          <a:bodyPr>
            <a:noAutofit/>
          </a:bodyPr>
          <a:lstStyle/>
          <a:p>
            <a:r>
              <a:rPr lang="en-GB" sz="3200" dirty="0"/>
              <a:t>Focusing on crucial points</a:t>
            </a:r>
            <a:endParaRPr lang="it-IT" sz="3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EFCC04-302E-E340-B5D0-FE5121DE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it-IT" dirty="0"/>
              <a:t>04/10/2022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A957006-7036-6F4F-8BE9-9EFC35D0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375"/>
            <a:ext cx="10515599" cy="43219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Organization of local partners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E" dirty="0"/>
              <a:t>Dialogue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E" dirty="0"/>
              <a:t>Action vs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In-hub setting &amp; PPPP organization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E" dirty="0"/>
              <a:t>Stakeholders involvement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E" dirty="0"/>
              <a:t>Participation: continuity vs change 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Resource mobilization: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E" dirty="0"/>
              <a:t>challenges and real understanding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Co-design and co-deployment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E" dirty="0"/>
              <a:t>Hard solutions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E" dirty="0"/>
              <a:t>Soft Solutions</a:t>
            </a:r>
          </a:p>
        </p:txBody>
      </p:sp>
    </p:spTree>
    <p:extLst>
      <p:ext uri="{BB962C8B-B14F-4D97-AF65-F5344CB8AC3E}">
        <p14:creationId xmlns:p14="http://schemas.microsoft.com/office/powerpoint/2010/main" val="264880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DCF6B-1615-F34B-AC56-FA2A33A9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185"/>
            <a:ext cx="10515600" cy="86972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Organization of local partners</a:t>
            </a:r>
            <a:br>
              <a:rPr lang="en-IE" dirty="0"/>
            </a:br>
            <a:endParaRPr lang="it-IT" sz="3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EFCC04-302E-E340-B5D0-FE5121DE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it-IT" dirty="0"/>
              <a:t>04/10/2022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A957006-7036-6F4F-8BE9-9EFC35D0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375"/>
            <a:ext cx="10515599" cy="432197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E" dirty="0"/>
              <a:t>Dialogue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E" dirty="0"/>
              <a:t>Action vs research</a:t>
            </a:r>
          </a:p>
        </p:txBody>
      </p:sp>
    </p:spTree>
    <p:extLst>
      <p:ext uri="{BB962C8B-B14F-4D97-AF65-F5344CB8AC3E}">
        <p14:creationId xmlns:p14="http://schemas.microsoft.com/office/powerpoint/2010/main" val="235556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DCF6B-1615-F34B-AC56-FA2A33A9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185"/>
            <a:ext cx="10515600" cy="869722"/>
          </a:xfrm>
        </p:spPr>
        <p:txBody>
          <a:bodyPr>
            <a:noAutofit/>
          </a:bodyPr>
          <a:lstStyle/>
          <a:p>
            <a:r>
              <a:rPr lang="en-IE" dirty="0"/>
              <a:t>2. In-hub setting &amp; PPPP organization</a:t>
            </a:r>
            <a:br>
              <a:rPr lang="en-IE" dirty="0"/>
            </a:br>
            <a:endParaRPr lang="it-IT" sz="3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EFCC04-302E-E340-B5D0-FE5121DE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it-IT" dirty="0"/>
              <a:t>04/10/2022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A957006-7036-6F4F-8BE9-9EFC35D0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375"/>
            <a:ext cx="10515599" cy="4321974"/>
          </a:xfrm>
        </p:spPr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dirty="0"/>
              <a:t>Stakeholders involvement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dirty="0"/>
              <a:t>Participation: continuity vs change 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060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DCF6B-1615-F34B-AC56-FA2A33A9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474790"/>
            <a:ext cx="10515600" cy="869722"/>
          </a:xfrm>
        </p:spPr>
        <p:txBody>
          <a:bodyPr>
            <a:noAutofit/>
          </a:bodyPr>
          <a:lstStyle/>
          <a:p>
            <a:r>
              <a:rPr lang="en-IE" dirty="0"/>
              <a:t>3. Resource mobilization: food, culture, environment, animals</a:t>
            </a:r>
            <a:br>
              <a:rPr lang="en-IE" dirty="0"/>
            </a:br>
            <a:endParaRPr lang="it-IT" sz="3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EFCC04-302E-E340-B5D0-FE5121DE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it-IT" dirty="0"/>
              <a:t>04/10/2022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A957006-7036-6F4F-8BE9-9EFC35D0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375"/>
            <a:ext cx="10515599" cy="4321974"/>
          </a:xfrm>
        </p:spPr>
        <p:txBody>
          <a:bodyPr>
            <a:normAutofit/>
          </a:bodyPr>
          <a:lstStyle/>
          <a:p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Real understanding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076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DCF6B-1615-F34B-AC56-FA2A33A9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455"/>
            <a:ext cx="10515600" cy="869722"/>
          </a:xfrm>
        </p:spPr>
        <p:txBody>
          <a:bodyPr>
            <a:noAutofit/>
          </a:bodyPr>
          <a:lstStyle/>
          <a:p>
            <a:r>
              <a:rPr lang="en-IE" dirty="0"/>
              <a:t>4. Co-design and co-deployment</a:t>
            </a:r>
            <a:br>
              <a:rPr lang="en-IE" dirty="0"/>
            </a:br>
            <a:endParaRPr lang="it-IT" sz="3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EFCC04-302E-E340-B5D0-FE5121DE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it-IT" dirty="0"/>
              <a:t>04/10/2022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A957006-7036-6F4F-8BE9-9EFC35D0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375"/>
            <a:ext cx="10515599" cy="4321974"/>
          </a:xfrm>
        </p:spPr>
        <p:txBody>
          <a:bodyPr>
            <a:normAutofit/>
          </a:bodyPr>
          <a:lstStyle/>
          <a:p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Hard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Soft Solutions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31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309CD-B787-4444-BA24-4772A8F3C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59130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-Habit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ADEA"/>
      </a:accent1>
      <a:accent2>
        <a:srgbClr val="EF4441"/>
      </a:accent2>
      <a:accent3>
        <a:srgbClr val="F9CB58"/>
      </a:accent3>
      <a:accent4>
        <a:srgbClr val="34E595"/>
      </a:accent4>
      <a:accent5>
        <a:srgbClr val="20496D"/>
      </a:accent5>
      <a:accent6>
        <a:srgbClr val="006E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F6F2F253B8145BFA9C2D48E70B45F" ma:contentTypeVersion="10" ma:contentTypeDescription="Crear nuevo documento." ma:contentTypeScope="" ma:versionID="a73ca55c263c09d7464aba8c7db9b9de">
  <xsd:schema xmlns:xsd="http://www.w3.org/2001/XMLSchema" xmlns:xs="http://www.w3.org/2001/XMLSchema" xmlns:p="http://schemas.microsoft.com/office/2006/metadata/properties" xmlns:ns2="cff3884d-fabe-4a62-bd1a-0ac9b8a63a63" targetNamespace="http://schemas.microsoft.com/office/2006/metadata/properties" ma:root="true" ma:fieldsID="0f5081cc7714364166a6bf4eaa2d0f8b" ns2:_="">
    <xsd:import namespace="cff3884d-fabe-4a62-bd1a-0ac9b8a63a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3884d-fabe-4a62-bd1a-0ac9b8a63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9A0236-D7FE-44C1-B305-245737835C89}"/>
</file>

<file path=customXml/itemProps2.xml><?xml version="1.0" encoding="utf-8"?>
<ds:datastoreItem xmlns:ds="http://schemas.openxmlformats.org/officeDocument/2006/customXml" ds:itemID="{93735A7D-C5F9-41C4-BADC-613762EAA76E}"/>
</file>

<file path=customXml/itemProps3.xml><?xml version="1.0" encoding="utf-8"?>
<ds:datastoreItem xmlns:ds="http://schemas.openxmlformats.org/officeDocument/2006/customXml" ds:itemID="{E132C931-1843-4DCA-BFCC-195BEF8DC2C1}"/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107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Nunito</vt:lpstr>
      <vt:lpstr>Verdana</vt:lpstr>
      <vt:lpstr>Calibri</vt:lpstr>
      <vt:lpstr>Office Theme</vt:lpstr>
      <vt:lpstr>Emerging lessons and recommendations </vt:lpstr>
      <vt:lpstr>Focusing on crucial points</vt:lpstr>
      <vt:lpstr>Organization of local partners </vt:lpstr>
      <vt:lpstr>2. In-hub setting &amp; PPPP organization </vt:lpstr>
      <vt:lpstr>3. Resource mobilization: food, culture, environment, animals </vt:lpstr>
      <vt:lpstr>4. Co-design and co-deployment </vt:lpstr>
      <vt:lpstr>Thank you for your attention!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Ionut Nicolae</dc:creator>
  <cp:lastModifiedBy>Carmen Borrelli</cp:lastModifiedBy>
  <cp:revision>83</cp:revision>
  <dcterms:created xsi:type="dcterms:W3CDTF">2020-10-05T11:34:47Z</dcterms:created>
  <dcterms:modified xsi:type="dcterms:W3CDTF">2022-10-04T11:55:42Z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0x0101000CCF6F2F253B8145BFA9C2D48E70B45F</vt:lpwstr>
  </property>
</Properties>
</file>